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1" r:id="rId7"/>
    <p:sldId id="262" r:id="rId8"/>
    <p:sldId id="264" r:id="rId9"/>
    <p:sldId id="266" r:id="rId10"/>
    <p:sldId id="265" r:id="rId11"/>
    <p:sldId id="263" r:id="rId12"/>
    <p:sldId id="268" r:id="rId13"/>
    <p:sldId id="270"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F00E99-56D1-4384-A9F9-D596ACB99F5B}"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F00E99-56D1-4384-A9F9-D596ACB99F5B}" type="datetimeFigureOut">
              <a:rPr lang="en-US" smtClean="0"/>
              <a:pPr/>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F00E99-56D1-4384-A9F9-D596ACB99F5B}" type="datetimeFigureOut">
              <a:rPr lang="en-US" smtClean="0"/>
              <a:pPr/>
              <a:t>5/12/2011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F00E99-56D1-4384-A9F9-D596ACB99F5B}" type="datetimeFigureOut">
              <a:rPr lang="en-US" smtClean="0"/>
              <a:pPr/>
              <a:t>5/12/2011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F00E99-56D1-4384-A9F9-D596ACB99F5B}" type="datetimeFigureOut">
              <a:rPr lang="en-US" smtClean="0"/>
              <a:pPr/>
              <a:t>5/12/2011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00E99-56D1-4384-A9F9-D596ACB99F5B}" type="datetimeFigureOut">
              <a:rPr lang="en-US" smtClean="0"/>
              <a:pPr/>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00E99-56D1-4384-A9F9-D596ACB99F5B}" type="datetimeFigureOut">
              <a:rPr lang="en-US" smtClean="0"/>
              <a:pPr/>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F00E99-56D1-4384-A9F9-D596ACB99F5B}" type="datetimeFigureOut">
              <a:rPr lang="en-US" smtClean="0"/>
              <a:pPr/>
              <a:t>5/12/2011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1B8ADF-6637-4A89-8260-8A0AF2813C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15364" name="Picture 4"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152400"/>
            <a:ext cx="7772400" cy="1470025"/>
          </a:xfrm>
        </p:spPr>
        <p:txBody>
          <a:bodyPr/>
          <a:lstStyle/>
          <a:p>
            <a:r>
              <a:rPr lang="en-US" dirty="0" smtClean="0"/>
              <a:t>Death or Success:</a:t>
            </a:r>
            <a:br>
              <a:rPr lang="en-US" dirty="0" smtClean="0"/>
            </a:br>
            <a:r>
              <a:rPr lang="en-US" dirty="0" smtClean="0"/>
              <a:t>The Oregon Trail</a:t>
            </a:r>
            <a:endParaRPr lang="en-US" dirty="0"/>
          </a:p>
        </p:txBody>
      </p:sp>
      <p:pic>
        <p:nvPicPr>
          <p:cNvPr id="16385" name="Picture 1" descr="C:\Documents and Settings\Al\Local Settings\Temporary Internet Files\Content.IE5\7VJN6V3D\MC900151183[1].wmf"/>
          <p:cNvPicPr>
            <a:picLocks noChangeAspect="1" noChangeArrowheads="1"/>
          </p:cNvPicPr>
          <p:nvPr/>
        </p:nvPicPr>
        <p:blipFill>
          <a:blip r:embed="rId3" cstate="print"/>
          <a:srcRect/>
          <a:stretch>
            <a:fillRect/>
          </a:stretch>
        </p:blipFill>
        <p:spPr bwMode="auto">
          <a:xfrm>
            <a:off x="1828800" y="2895258"/>
            <a:ext cx="2057400" cy="20604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5"/>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nodeType="afterEffect">
                                  <p:stCondLst>
                                    <p:cond delay="0"/>
                                  </p:stCondLst>
                                  <p:childTnLst>
                                    <p:animMotion origin="layout" path="M 0.09497 0.01574 C 0.09583 -0.01226 0.0967 -0.03981 0.10642 -0.05185 C 0.11615 -0.06389 0.1408 -0.06041 0.15278 -0.05648 C 0.16424 -0.05277 0.17309 -0.02453 0.1783 -0.02893 C 0.18368 -0.03333 0.17708 -0.07083 0.18507 -0.08287 C 0.19253 -0.0949 0.21858 -0.10231 0.22656 -0.10092 C 0.23403 -0.10023 0.22795 -0.0831 0.23247 -0.07685 C 0.23715 -0.0706 0.25174 -0.05486 0.25399 -0.06412 C 0.25625 -0.07338 0.24219 -0.11828 0.24583 -0.13194 C 0.25035 -0.1456 0.2658 -0.14722 0.27813 -0.14537 C 0.29132 -0.14375 0.31233 -0.12615 0.32292 -0.12083 C 0.33333 -0.1162 0.33767 -0.11643 0.34219 -0.11666 " pathEditMode="relative" rAng="-442287" ptsTypes="aaaaaaaaaaaA">
                                      <p:cBhvr>
                                        <p:cTn id="13" dur="2000" fill="hold"/>
                                        <p:tgtEl>
                                          <p:spTgt spid="16385"/>
                                        </p:tgtEl>
                                        <p:attrNameLst>
                                          <p:attrName>ppt_x</p:attrName>
                                          <p:attrName>ppt_y</p:attrName>
                                        </p:attrNameLst>
                                      </p:cBhvr>
                                      <p:rCtr x="122" y="-8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isu.edu/~trinmich/Southpass_files/south_pass.jpg"/>
          <p:cNvPicPr/>
          <p:nvPr/>
        </p:nvPicPr>
        <p:blipFill>
          <a:blip r:embed="rId2" cstate="print"/>
          <a:srcRect l="4768" t="9474" r="6358" b="9474"/>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South Pass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http://www.kshs.org/portraits/graphics/oregon_trail_ferry.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Dangers</a:t>
            </a:r>
            <a:endParaRPr lang="en-US" dirty="0">
              <a:solidFill>
                <a:schemeClr val="bg1"/>
              </a:solidFill>
            </a:endParaRPr>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Chances of Success</a:t>
            </a:r>
            <a:endParaRPr lang="en-US" dirty="0"/>
          </a:p>
        </p:txBody>
      </p:sp>
      <p:sp>
        <p:nvSpPr>
          <p:cNvPr id="3" name="Content Placeholder 2"/>
          <p:cNvSpPr>
            <a:spLocks noGrp="1"/>
          </p:cNvSpPr>
          <p:nvPr>
            <p:ph idx="1"/>
          </p:nvPr>
        </p:nvSpPr>
        <p:spPr/>
        <p:txBody>
          <a:bodyPr/>
          <a:lstStyle/>
          <a:p>
            <a:r>
              <a:rPr lang="en-US" dirty="0" smtClean="0">
                <a:solidFill>
                  <a:schemeClr val="bg1"/>
                </a:solidFill>
              </a:rPr>
              <a:t>Historians estimate about 250,000 to 400,000 people made the trip. </a:t>
            </a:r>
          </a:p>
          <a:p>
            <a:r>
              <a:rPr lang="en-US" dirty="0" smtClean="0">
                <a:solidFill>
                  <a:schemeClr val="bg1"/>
                </a:solidFill>
              </a:rPr>
              <a:t>Between 4% and 6% of travelers died along the way.</a:t>
            </a:r>
          </a:p>
          <a:p>
            <a:r>
              <a:rPr lang="en-US" dirty="0" smtClean="0">
                <a:solidFill>
                  <a:schemeClr val="bg1"/>
                </a:solidFill>
              </a:rPr>
              <a:t>4% of these deaths were caused by Indian attacks.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 and Benefits</a:t>
            </a:r>
            <a:endParaRPr lang="en-US" dirty="0"/>
          </a:p>
        </p:txBody>
      </p:sp>
      <p:sp>
        <p:nvSpPr>
          <p:cNvPr id="4" name="Text Placeholder 3"/>
          <p:cNvSpPr>
            <a:spLocks noGrp="1"/>
          </p:cNvSpPr>
          <p:nvPr>
            <p:ph type="body" idx="1"/>
          </p:nvPr>
        </p:nvSpPr>
        <p:spPr/>
        <p:txBody>
          <a:bodyPr/>
          <a:lstStyle/>
          <a:p>
            <a:r>
              <a:rPr lang="en-US" dirty="0" smtClean="0">
                <a:solidFill>
                  <a:srgbClr val="00B050"/>
                </a:solidFill>
              </a:rPr>
              <a:t>Pros</a:t>
            </a:r>
            <a:endParaRPr lang="en-US" dirty="0">
              <a:solidFill>
                <a:srgbClr val="00B050"/>
              </a:solidFill>
            </a:endParaRPr>
          </a:p>
        </p:txBody>
      </p:sp>
      <p:sp>
        <p:nvSpPr>
          <p:cNvPr id="5" name="Content Placeholder 4"/>
          <p:cNvSpPr>
            <a:spLocks noGrp="1"/>
          </p:cNvSpPr>
          <p:nvPr>
            <p:ph sz="half" idx="2"/>
          </p:nvPr>
        </p:nvSpPr>
        <p:spPr/>
        <p:txBody>
          <a:bodyPr/>
          <a:lstStyle/>
          <a:p>
            <a:r>
              <a:rPr lang="en-US" dirty="0" smtClean="0">
                <a:solidFill>
                  <a:srgbClr val="00B050"/>
                </a:solidFill>
              </a:rPr>
              <a:t>Free land</a:t>
            </a:r>
          </a:p>
          <a:p>
            <a:r>
              <a:rPr lang="en-US" dirty="0" smtClean="0">
                <a:solidFill>
                  <a:srgbClr val="00B050"/>
                </a:solidFill>
              </a:rPr>
              <a:t>Religious freedom</a:t>
            </a:r>
          </a:p>
          <a:p>
            <a:r>
              <a:rPr lang="en-US" dirty="0" smtClean="0">
                <a:solidFill>
                  <a:srgbClr val="00B050"/>
                </a:solidFill>
              </a:rPr>
              <a:t>New opportunities</a:t>
            </a:r>
          </a:p>
          <a:p>
            <a:endParaRPr lang="en-US" dirty="0"/>
          </a:p>
        </p:txBody>
      </p:sp>
      <p:sp>
        <p:nvSpPr>
          <p:cNvPr id="6" name="Text Placeholder 5"/>
          <p:cNvSpPr>
            <a:spLocks noGrp="1"/>
          </p:cNvSpPr>
          <p:nvPr>
            <p:ph type="body" sz="quarter" idx="3"/>
          </p:nvPr>
        </p:nvSpPr>
        <p:spPr/>
        <p:txBody>
          <a:bodyPr/>
          <a:lstStyle/>
          <a:p>
            <a:r>
              <a:rPr lang="en-US" dirty="0" smtClean="0">
                <a:solidFill>
                  <a:srgbClr val="FF0000"/>
                </a:solidFill>
              </a:rPr>
              <a:t>Cons</a:t>
            </a:r>
            <a:endParaRPr lang="en-US" dirty="0">
              <a:solidFill>
                <a:srgbClr val="FF0000"/>
              </a:solidFill>
            </a:endParaRPr>
          </a:p>
        </p:txBody>
      </p:sp>
      <p:sp>
        <p:nvSpPr>
          <p:cNvPr id="7" name="Content Placeholder 6"/>
          <p:cNvSpPr>
            <a:spLocks noGrp="1"/>
          </p:cNvSpPr>
          <p:nvPr>
            <p:ph sz="quarter" idx="4"/>
          </p:nvPr>
        </p:nvSpPr>
        <p:spPr/>
        <p:txBody>
          <a:bodyPr/>
          <a:lstStyle/>
          <a:p>
            <a:r>
              <a:rPr lang="en-US" dirty="0" smtClean="0">
                <a:solidFill>
                  <a:srgbClr val="FF0000"/>
                </a:solidFill>
              </a:rPr>
              <a:t>Diseases and dangers</a:t>
            </a:r>
          </a:p>
          <a:p>
            <a:r>
              <a:rPr lang="en-US" dirty="0" smtClean="0">
                <a:solidFill>
                  <a:srgbClr val="FF0000"/>
                </a:solidFill>
              </a:rPr>
              <a:t>Encounters with Native Americans</a:t>
            </a:r>
          </a:p>
          <a:p>
            <a:r>
              <a:rPr lang="en-US" dirty="0" smtClean="0">
                <a:solidFill>
                  <a:srgbClr val="FF0000"/>
                </a:solidFill>
              </a:rPr>
              <a:t>Crossing rivers</a:t>
            </a:r>
          </a:p>
          <a:p>
            <a:r>
              <a:rPr lang="en-US" dirty="0" smtClean="0">
                <a:solidFill>
                  <a:srgbClr val="FF0000"/>
                </a:solidFill>
              </a:rPr>
              <a:t>Walking 2,000 miles on foot</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Expansion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solidFill>
              </a:rPr>
              <a:t>The Oregon Trail encouraged westward expansion by offering a path to the west.  Without it, many places in the west may not have been settled.  It gave people new opportunities and a chance for success. The Oregon Trail was an important part of American history that marks a time of westward expansion.  Without trail to the west, many parts of the west would not have been settled until much later.  The Oregon Trail is an important part of history that has changed the lives of countless Americans and impacted our world today.</a:t>
            </a:r>
          </a:p>
          <a:p>
            <a:endParaRPr lang="en-US"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r>
              <a:rPr lang="en-US" dirty="0" smtClean="0">
                <a:solidFill>
                  <a:schemeClr val="bg1"/>
                </a:solidFill>
              </a:rPr>
              <a:t>List landmarks along the Oregon Trail and their importance in the trail.</a:t>
            </a:r>
          </a:p>
          <a:p>
            <a:pPr lvl="0"/>
            <a:r>
              <a:rPr lang="en-US" dirty="0" smtClean="0">
                <a:solidFill>
                  <a:schemeClr val="bg1"/>
                </a:solidFill>
              </a:rPr>
              <a:t>Determine the risks and benefits of the Oregon Trail.</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Oregon Trail</a:t>
            </a:r>
            <a:endParaRPr lang="en-US" dirty="0"/>
          </a:p>
        </p:txBody>
      </p:sp>
      <p:sp>
        <p:nvSpPr>
          <p:cNvPr id="3" name="Content Placeholder 2"/>
          <p:cNvSpPr>
            <a:spLocks noGrp="1"/>
          </p:cNvSpPr>
          <p:nvPr>
            <p:ph idx="1"/>
          </p:nvPr>
        </p:nvSpPr>
        <p:spPr/>
        <p:txBody>
          <a:bodyPr/>
          <a:lstStyle/>
          <a:p>
            <a:endParaRPr lang="en-US" dirty="0"/>
          </a:p>
        </p:txBody>
      </p:sp>
      <p:pic>
        <p:nvPicPr>
          <p:cNvPr id="3080" name="Picture 8" descr="Map of the Oregon and Californial Trails"/>
          <p:cNvPicPr>
            <a:picLocks noChangeAspect="1" noChangeArrowheads="1"/>
          </p:cNvPicPr>
          <p:nvPr/>
        </p:nvPicPr>
        <p:blipFill>
          <a:blip r:embed="rId2" cstate="print"/>
          <a:srcRect/>
          <a:stretch>
            <a:fillRect/>
          </a:stretch>
        </p:blipFill>
        <p:spPr bwMode="auto">
          <a:xfrm>
            <a:off x="1676400" y="1143000"/>
            <a:ext cx="5785124" cy="5029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thehistorybluff.com/wp-content/uploads/2009/06/covered-wagon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Why People Traveled</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i.tumwater.wa.us/Research%20Center/researchOTpg4_wagon.jpg"/>
          <p:cNvPicPr>
            <a:picLocks noChangeAspect="1" noChangeArrowheads="1"/>
          </p:cNvPicPr>
          <p:nvPr/>
        </p:nvPicPr>
        <p:blipFill>
          <a:blip r:embed="rId2" cstate="print"/>
          <a:srcRect/>
          <a:stretch>
            <a:fillRect/>
          </a:stretch>
        </p:blipFill>
        <p:spPr bwMode="auto">
          <a:xfrm>
            <a:off x="0" y="0"/>
            <a:ext cx="9048747" cy="6858000"/>
          </a:xfrm>
          <a:prstGeom prst="rect">
            <a:avLst/>
          </a:prstGeom>
          <a:noFill/>
        </p:spPr>
      </p:pic>
      <p:sp>
        <p:nvSpPr>
          <p:cNvPr id="2" name="Title 1"/>
          <p:cNvSpPr>
            <a:spLocks noGrp="1"/>
          </p:cNvSpPr>
          <p:nvPr>
            <p:ph type="title"/>
          </p:nvPr>
        </p:nvSpPr>
        <p:spPr/>
        <p:txBody>
          <a:bodyPr/>
          <a:lstStyle/>
          <a:p>
            <a:r>
              <a:rPr lang="en-US" dirty="0" smtClean="0"/>
              <a:t>Wagons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oregontrailcenter.org/images/HiRes/Inside-wagon-for-WEB-copy.jpg"/>
          <p:cNvPicPr>
            <a:picLocks noChangeAspect="1" noChangeArrowheads="1"/>
          </p:cNvPicPr>
          <p:nvPr/>
        </p:nvPicPr>
        <p:blipFill>
          <a:blip r:embed="rId2" cstate="print"/>
          <a:srcRect/>
          <a:stretch>
            <a:fillRect/>
          </a:stretch>
        </p:blipFill>
        <p:spPr bwMode="auto">
          <a:xfrm>
            <a:off x="0" y="0"/>
            <a:ext cx="9174476"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Supplies</a:t>
            </a:r>
            <a:endParaRPr lang="en-US" dirty="0">
              <a:solidFill>
                <a:schemeClr val="bg1"/>
              </a:solidFill>
            </a:endParaRPr>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Independence, Missouri</a:t>
            </a:r>
            <a:endParaRPr lang="en-US" dirty="0"/>
          </a:p>
        </p:txBody>
      </p:sp>
      <p:sp>
        <p:nvSpPr>
          <p:cNvPr id="3" name="Content Placeholder 2"/>
          <p:cNvSpPr>
            <a:spLocks noGrp="1"/>
          </p:cNvSpPr>
          <p:nvPr>
            <p:ph idx="1"/>
          </p:nvPr>
        </p:nvSpPr>
        <p:spPr/>
        <p:txBody>
          <a:bodyPr/>
          <a:lstStyle/>
          <a:p>
            <a:endParaRPr lang="en-US" dirty="0"/>
          </a:p>
        </p:txBody>
      </p:sp>
      <p:pic>
        <p:nvPicPr>
          <p:cNvPr id="5" name="Picture 4" descr="http://www.isu.edu/~trinmich/independence_files/independence_MO.jpg"/>
          <p:cNvPicPr/>
          <p:nvPr/>
        </p:nvPicPr>
        <p:blipFill>
          <a:blip r:embed="rId2" cstate="print"/>
          <a:srcRect l="6344" t="10909" r="6344" b="13636"/>
          <a:stretch>
            <a:fillRect/>
          </a:stretch>
        </p:blipFill>
        <p:spPr bwMode="auto">
          <a:xfrm rot="21480000">
            <a:off x="1435962" y="2012626"/>
            <a:ext cx="6234066" cy="3797257"/>
          </a:xfrm>
          <a:prstGeom prst="rect">
            <a:avLst/>
          </a:prstGeom>
          <a:noFill/>
          <a:ln w="9525">
            <a:noFill/>
            <a:miter lim="800000"/>
            <a:headEnd/>
            <a:tailEnd/>
          </a:ln>
        </p:spPr>
      </p:pic>
      <p:sp>
        <p:nvSpPr>
          <p:cNvPr id="6" name="Rectangle 5"/>
          <p:cNvSpPr/>
          <p:nvPr/>
        </p:nvSpPr>
        <p:spPr>
          <a:xfrm>
            <a:off x="1371600" y="19050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295400" y="57150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16200000">
            <a:off x="-1714500" y="36195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4533900" y="36195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8" name="Picture 4" descr="http://www.univie.ac.at/Anglistik/easyrider/data/GRAPHICS/Oretrail.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nebraskatravels.com/images-western-ne-road-trip/western-nebraska-travel-near-scottsbluff-chimney-rock-on-oregon-trail-ne-640w-0096cet.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
        <p:nvSpPr>
          <p:cNvPr id="2" name="Title 1"/>
          <p:cNvSpPr>
            <a:spLocks noGrp="1"/>
          </p:cNvSpPr>
          <p:nvPr>
            <p:ph type="title"/>
          </p:nvPr>
        </p:nvSpPr>
        <p:spPr/>
        <p:txBody>
          <a:bodyPr/>
          <a:lstStyle/>
          <a:p>
            <a:r>
              <a:rPr lang="en-US" dirty="0" smtClean="0"/>
              <a:t>Chimney Rock</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TotalTime>
  <Words>208</Words>
  <Application>Microsoft Office PowerPoint</Application>
  <PresentationFormat>On-screen Show (4:3)</PresentationFormat>
  <Paragraphs>28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Death or Success: The Oregon Trail</vt:lpstr>
      <vt:lpstr>Objectives</vt:lpstr>
      <vt:lpstr>The Oregon Trail</vt:lpstr>
      <vt:lpstr>Why People Traveled</vt:lpstr>
      <vt:lpstr>Wagons</vt:lpstr>
      <vt:lpstr>Supplies</vt:lpstr>
      <vt:lpstr>Independence, Missouri</vt:lpstr>
      <vt:lpstr>Slide 8</vt:lpstr>
      <vt:lpstr>Chimney Rock</vt:lpstr>
      <vt:lpstr>South Pass</vt:lpstr>
      <vt:lpstr>Dangers</vt:lpstr>
      <vt:lpstr>Chances of Success</vt:lpstr>
      <vt:lpstr>Risks and Benefits</vt:lpstr>
      <vt:lpstr>Expansion</vt:lpstr>
    </vt:vector>
  </TitlesOfParts>
  <Company>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c:creator>
  <cp:lastModifiedBy>na</cp:lastModifiedBy>
  <cp:revision>33</cp:revision>
  <dcterms:created xsi:type="dcterms:W3CDTF">2011-04-13T23:01:52Z</dcterms:created>
  <dcterms:modified xsi:type="dcterms:W3CDTF">2011-05-12T23:50:48Z</dcterms:modified>
</cp:coreProperties>
</file>